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85" r:id="rId11"/>
    <p:sldId id="286" r:id="rId12"/>
    <p:sldId id="267" r:id="rId13"/>
    <p:sldId id="270" r:id="rId14"/>
    <p:sldId id="271" r:id="rId15"/>
    <p:sldId id="269" r:id="rId16"/>
    <p:sldId id="279" r:id="rId17"/>
    <p:sldId id="280" r:id="rId18"/>
    <p:sldId id="282" r:id="rId19"/>
    <p:sldId id="283" r:id="rId20"/>
    <p:sldId id="26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82" autoAdjust="0"/>
  </p:normalViewPr>
  <p:slideViewPr>
    <p:cSldViewPr snapToGrid="0">
      <p:cViewPr varScale="1">
        <p:scale>
          <a:sx n="98" d="100"/>
          <a:sy n="98" d="100"/>
        </p:scale>
        <p:origin x="2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16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170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4289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2665307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9452"/>
            <a:ext cx="2665307" cy="1080938"/>
          </a:xfrm>
        </p:spPr>
        <p:txBody>
          <a:bodyPr>
            <a:normAutofit/>
          </a:bodyPr>
          <a:lstStyle/>
          <a:p>
            <a:r>
              <a:rPr lang="fr-FR" sz="2400" b="1" dirty="0"/>
              <a:t>Diagramme de classe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E237C1B-57B8-2E40-A201-BF06FDBB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46" y="905627"/>
            <a:ext cx="8912683" cy="504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5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0C88F-DECA-7C45-BC92-5EA65DCC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586" y="2271409"/>
            <a:ext cx="10018713" cy="1752599"/>
          </a:xfrm>
        </p:spPr>
        <p:txBody>
          <a:bodyPr/>
          <a:lstStyle/>
          <a:p>
            <a:r>
              <a:rPr lang="fr-FR" dirty="0"/>
              <a:t>Dépendances externes</a:t>
            </a:r>
          </a:p>
        </p:txBody>
      </p:sp>
    </p:spTree>
    <p:extLst>
      <p:ext uri="{BB962C8B-B14F-4D97-AF65-F5344CB8AC3E}">
        <p14:creationId xmlns:p14="http://schemas.microsoft.com/office/powerpoint/2010/main" val="981275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FCC8532-1C25-6E43-A350-08C5EAA08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6454" y="4508500"/>
            <a:ext cx="1614122" cy="183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Diagramme de classe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25AB25C-84DE-2E4A-95C4-FB5502EAD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2828" y="1488655"/>
            <a:ext cx="7166344" cy="478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E027DC0-D5F7-2D43-B18D-4EE46519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5046" y="1752599"/>
            <a:ext cx="8792006" cy="4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FBF49F-2DB1-40F9-B09B-D73372BD6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500"/>
          <a:stretch/>
        </p:blipFill>
        <p:spPr>
          <a:xfrm>
            <a:off x="3230880" y="331062"/>
            <a:ext cx="8961120" cy="59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503</TotalTime>
  <Words>184</Words>
  <Application>Microsoft Office PowerPoint</Application>
  <PresentationFormat>Grand écran</PresentationFormat>
  <Paragraphs>96</Paragraphs>
  <Slides>20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plan</vt:lpstr>
      <vt:lpstr>Diagramme de séquence : Modification plan</vt:lpstr>
      <vt:lpstr>Diagramme de séquence : Consulter plan</vt:lpstr>
      <vt:lpstr>Modèle Conceptuel de Données (MCD)</vt:lpstr>
      <vt:lpstr>Diagramme de classe</vt:lpstr>
      <vt:lpstr>Dépendances externes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Allan Brochard</cp:lastModifiedBy>
  <cp:revision>39</cp:revision>
  <dcterms:created xsi:type="dcterms:W3CDTF">2019-03-31T17:45:56Z</dcterms:created>
  <dcterms:modified xsi:type="dcterms:W3CDTF">2019-08-28T20:06:47Z</dcterms:modified>
</cp:coreProperties>
</file>